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3" r:id="rId8"/>
    <p:sldId id="261" r:id="rId9"/>
    <p:sldId id="264" r:id="rId10"/>
    <p:sldId id="266" r:id="rId11"/>
    <p:sldId id="265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#9Slide05 Aphrodite Pro" panose="020B0604020202020204" charset="0"/>
      <p:regular r:id="rId16"/>
    </p:embeddedFont>
    <p:embeddedFont>
      <p:font typeface="#9Slide05 SVNThe Carpenter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SVN-Newton" panose="0204060305050602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UTM Alba Matter" panose="02040603050506020204" pitchFamily="18" charset="0"/>
      <p:regular r:id="rId28"/>
    </p:embeddedFont>
    <p:embeddedFont>
      <p:font typeface="UTM Aptima" panose="02040603050506020204" pitchFamily="18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TM Chickenhawk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Thanh Nhac TL" panose="0204060305050602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đi học về em thường làm những việc gì?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tắm rửa, ăn tối, </a:t>
            </a:r>
          </a:p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 tivi, học bài, đi ngủ,…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Khi đã biết mình phải làm việc gì hằng ngày, em sẽ chủ động làm mà không cần ai nhắc. 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45048" y="1802673"/>
            <a:ext cx="11302669" cy="4939687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786009" y="638365"/>
            <a:ext cx="8671562" cy="9387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YÊU CẦU CẦN ĐẠT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57" y="2303872"/>
            <a:ext cx="10912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UTM Avo" panose="02040603050506020204" pitchFamily="18" charset="0"/>
              </a:rPr>
              <a:t>- HS chủ động sắp xếp các hoạt động hằng ngày của mình: biết giờ nào phải làm gì, phải chuẩn bị những gì.</a:t>
            </a:r>
          </a:p>
          <a:p>
            <a:r>
              <a:rPr lang="en-US" sz="3600" b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>
                <a:latin typeface="UTM Avo" panose="02040603050506020204" pitchFamily="18" charset="0"/>
              </a:rPr>
              <a:t>- Giúp HS nhận thức được những việc mình cần làm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13006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44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951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1043849" y="841542"/>
            <a:ext cx="933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1. Chơi trò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“Trước khi và sau khi”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" y="2312125"/>
            <a:ext cx="10540111" cy="40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-33202" y="186947"/>
            <a:ext cx="4612548" cy="1199287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9821" y="398943"/>
            <a:ext cx="468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</p:txBody>
      </p:sp>
      <p:sp>
        <p:nvSpPr>
          <p:cNvPr id="7" name="矩形: 圆角 1"/>
          <p:cNvSpPr/>
          <p:nvPr/>
        </p:nvSpPr>
        <p:spPr>
          <a:xfrm>
            <a:off x="4943961" y="186947"/>
            <a:ext cx="6861761" cy="1654917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16" y="267542"/>
            <a:ext cx="654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GV vừa tung quả bóng gai cho HS vừa đưa ra một tình huống. HS vừa bắt (chộp) quả bóng gai, vừa đáp: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93659" y="2266791"/>
            <a:ext cx="3502192" cy="2237186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ngủ dậy…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6" b="91449" l="9932" r="89917">
                        <a14:foregroundMark x1="36998" y1="46089" x2="62244" y2="47423"/>
                        <a14:foregroundMark x1="44579" y1="46452" x2="52237" y2="50455"/>
                        <a14:foregroundMark x1="45337" y1="45361" x2="52009" y2="47605"/>
                        <a14:foregroundMark x1="37908" y1="77138" x2="32221" y2="89145"/>
                        <a14:foregroundMark x1="53450" y1="77502" x2="62244" y2="88599"/>
                        <a14:foregroundMark x1="52464" y1="77926" x2="52464" y2="87629"/>
                        <a14:foregroundMark x1="31236" y1="84779" x2="25322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08" y="3187337"/>
            <a:ext cx="3245235" cy="4056544"/>
          </a:xfrm>
          <a:prstGeom prst="rect">
            <a:avLst/>
          </a:prstGeom>
        </p:spPr>
      </p:pic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53050" y="4023360"/>
            <a:ext cx="2870245" cy="1967829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phải …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430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UTM Avo</vt:lpstr>
      <vt:lpstr>#9Slide05 Aphrodite Pro</vt:lpstr>
      <vt:lpstr>字魂115号-刀刀体</vt:lpstr>
      <vt:lpstr>Tahoma</vt:lpstr>
      <vt:lpstr>#9Slide07 HoneyCream</vt:lpstr>
      <vt:lpstr>#9Slide05 SVNThe Carpenter</vt:lpstr>
      <vt:lpstr>UTM Thanh Nhac TL</vt:lpstr>
      <vt:lpstr>Times New Roman</vt:lpstr>
      <vt:lpstr>Arial</vt:lpstr>
      <vt:lpstr>SVN-Newton</vt:lpstr>
      <vt:lpstr>Calibri Light</vt:lpstr>
      <vt:lpstr>Calibri</vt:lpstr>
      <vt:lpstr>UTM Aptima</vt:lpstr>
      <vt:lpstr>UTM Guanine</vt:lpstr>
      <vt:lpstr>UTM Alba Matter</vt:lpstr>
      <vt:lpstr>UTM Chickenhawk</vt:lpstr>
      <vt:lpstr>思源黑体 CN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26</cp:revision>
  <dcterms:created xsi:type="dcterms:W3CDTF">2022-11-22T14:55:06Z</dcterms:created>
  <dcterms:modified xsi:type="dcterms:W3CDTF">2023-01-12T02:33:20Z</dcterms:modified>
</cp:coreProperties>
</file>